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0A1DF-6E4F-4B04-8911-F50A3C945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C2606-5601-4AD4-AA88-BD1A04706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0" y="152400"/>
            <a:ext cx="5943600" cy="1447800"/>
          </a:xfrm>
        </p:spPr>
        <p:txBody>
          <a:bodyPr>
            <a:noAutofit/>
          </a:bodyPr>
          <a:lstStyle/>
          <a:p>
            <a:r>
              <a:rPr lang="en-US" sz="2400" b="1" dirty="0"/>
              <a:t>Name:</a:t>
            </a:r>
            <a:br>
              <a:rPr lang="en-US" sz="2400" b="1" dirty="0"/>
            </a:br>
            <a:r>
              <a:rPr lang="en-US" sz="2400" b="1" dirty="0"/>
              <a:t>Designation:</a:t>
            </a:r>
            <a:br>
              <a:rPr lang="en-US" sz="2400" b="1" dirty="0"/>
            </a:br>
            <a:r>
              <a:rPr lang="en-US" sz="2400" b="1" dirty="0"/>
              <a:t>Department/Workplace:</a:t>
            </a:r>
            <a:br>
              <a:rPr lang="en-US" sz="2400" b="1" dirty="0"/>
            </a:br>
            <a:r>
              <a:rPr lang="en-US" sz="2400" b="1" dirty="0"/>
              <a:t>Contact No:</a:t>
            </a:r>
            <a:br>
              <a:rPr lang="en-US" sz="2400" b="1" dirty="0"/>
            </a:br>
            <a:endParaRPr lang="en-US" sz="2400" b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2464130" y="1593273"/>
          <a:ext cx="7784275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990600"/>
                <a:gridCol w="3364675"/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Qualification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82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Content Placeholder 12"/>
          <p:cNvGraphicFramePr/>
          <p:nvPr/>
        </p:nvGraphicFramePr>
        <p:xfrm>
          <a:off x="2051655" y="3787833"/>
          <a:ext cx="85344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Career Highlights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12"/>
          <p:cNvGraphicFramePr/>
          <p:nvPr/>
        </p:nvGraphicFramePr>
        <p:xfrm>
          <a:off x="2314546" y="5022818"/>
          <a:ext cx="854074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0749"/>
              </a:tblGrid>
              <a:tr h="260416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</a:t>
                      </a:r>
                      <a:r>
                        <a:rPr lang="en-US" baseline="0" dirty="0" smtClean="0"/>
                        <a:t> Interests</a:t>
                      </a:r>
                      <a:endParaRPr lang="en-US" dirty="0"/>
                    </a:p>
                  </a:txBody>
                  <a:tcPr/>
                </a:tc>
              </a:tr>
              <a:tr h="250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50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 descr="C:\Users\User\Desktop\letter heads\Finalised logo- KGUMSB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47700" y="145473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WPS Presentation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Helvetica Neue</vt:lpstr>
      <vt:lpstr>Microsoft YaHei</vt:lpstr>
      <vt:lpstr>汉仪旗黑</vt:lpstr>
      <vt:lpstr>Arial Unicode MS</vt:lpstr>
      <vt:lpstr>宋体-简</vt:lpstr>
      <vt:lpstr>1_Office Theme</vt:lpstr>
      <vt:lpstr>Name: Designation: Department/Workplace: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 (Dr) TB Rai Medical Specialist CMO, Royal Bhutan Army MH Lungtenphu</dc:title>
  <dc:creator>User</dc:creator>
  <cp:lastModifiedBy>pemachoden</cp:lastModifiedBy>
  <cp:revision>9</cp:revision>
  <dcterms:created xsi:type="dcterms:W3CDTF">2023-08-25T03:57:16Z</dcterms:created>
  <dcterms:modified xsi:type="dcterms:W3CDTF">2023-08-25T03:57:16Z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1033-4.0.0.7421</vt:lpwstr>
  </property>
</Properties>
</file>